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77" r:id="rId5"/>
    <p:sldId id="278" r:id="rId6"/>
    <p:sldId id="279" r:id="rId7"/>
    <p:sldId id="280" r:id="rId8"/>
    <p:sldId id="281" r:id="rId9"/>
    <p:sldId id="282" r:id="rId10"/>
    <p:sldId id="258" r:id="rId11"/>
    <p:sldId id="27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E5"/>
    <a:srgbClr val="FFABAB"/>
    <a:srgbClr val="FFE5ED"/>
    <a:srgbClr val="FFC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02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148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840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749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793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01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63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364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504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048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75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FA705-137C-4C0F-8F5B-0372A34CCEFC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A268D-CB5A-4298-95FE-3500F39C28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66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838200" y="19050"/>
            <a:ext cx="0" cy="6838950"/>
          </a:xfrm>
          <a:prstGeom prst="lin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직사각형 3"/>
          <p:cNvSpPr/>
          <p:nvPr/>
        </p:nvSpPr>
        <p:spPr>
          <a:xfrm>
            <a:off x="457200" y="2222938"/>
            <a:ext cx="4256690" cy="3758762"/>
          </a:xfrm>
          <a:prstGeom prst="rect">
            <a:avLst/>
          </a:prstGeom>
          <a:solidFill>
            <a:srgbClr val="FF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074684" y="1043809"/>
            <a:ext cx="4004440" cy="4004440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59859" y="2492031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선풍기</a:t>
            </a:r>
            <a:endParaRPr lang="ko-KR" altLang="en-US" sz="66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64299" y="1984200"/>
            <a:ext cx="57711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err="1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아두이노</a:t>
            </a:r>
            <a:r>
              <a:rPr lang="ko-KR" altLang="en-US" sz="6600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기초</a:t>
            </a:r>
            <a:endParaRPr lang="ko-KR" altLang="en-US" sz="66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64299" y="4377034"/>
            <a:ext cx="2767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20141208 </a:t>
            </a:r>
            <a:r>
              <a:rPr lang="ko-KR" altLang="en-US" sz="2400" dirty="0" err="1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염현제</a:t>
            </a:r>
            <a:endParaRPr lang="en-US" altLang="ko-KR" sz="24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20171223 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강현이</a:t>
            </a:r>
          </a:p>
        </p:txBody>
      </p:sp>
    </p:spTree>
    <p:extLst>
      <p:ext uri="{BB962C8B-B14F-4D97-AF65-F5344CB8AC3E}">
        <p14:creationId xmlns:p14="http://schemas.microsoft.com/office/powerpoint/2010/main" val="195510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/>
          <p:nvPr/>
        </p:nvSpPr>
        <p:spPr>
          <a:xfrm>
            <a:off x="9810750" y="4485476"/>
            <a:ext cx="1935922" cy="1935922"/>
          </a:xfrm>
          <a:prstGeom prst="ellipse">
            <a:avLst/>
          </a:prstGeom>
          <a:solidFill>
            <a:srgbClr val="FF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40472" y="304800"/>
            <a:ext cx="1371600" cy="1371600"/>
          </a:xfrm>
          <a:prstGeom prst="ellipse">
            <a:avLst/>
          </a:prstGeom>
          <a:solidFill>
            <a:srgbClr val="FF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49509" y="205770"/>
            <a:ext cx="439551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err="1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시연영상</a:t>
            </a:r>
            <a:endParaRPr lang="ko-KR" altLang="en-US" sz="45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09600" y="800100"/>
            <a:ext cx="0" cy="605790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9391650" y="5924550"/>
            <a:ext cx="2800350" cy="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0" y="266700"/>
            <a:ext cx="12192000" cy="87630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이등변 삼각형 21"/>
          <p:cNvSpPr/>
          <p:nvPr/>
        </p:nvSpPr>
        <p:spPr>
          <a:xfrm rot="20024685">
            <a:off x="9828498" y="3453566"/>
            <a:ext cx="1900428" cy="1638300"/>
          </a:xfrm>
          <a:prstGeom prst="triangle">
            <a:avLst/>
          </a:prstGeom>
          <a:noFill/>
          <a:ln w="571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634A999F-355B-4A05-A4AA-A193807A258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8191" y="1361146"/>
            <a:ext cx="5151765" cy="431952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04069" y="3427833"/>
            <a:ext cx="2800350" cy="2967832"/>
            <a:chOff x="-484650" y="3427833"/>
            <a:chExt cx="2800350" cy="2967832"/>
          </a:xfrm>
        </p:grpSpPr>
        <p:sp>
          <p:nvSpPr>
            <p:cNvPr id="10" name="타원 9"/>
            <p:cNvSpPr/>
            <p:nvPr/>
          </p:nvSpPr>
          <p:spPr>
            <a:xfrm>
              <a:off x="-65550" y="4459743"/>
              <a:ext cx="1935922" cy="1935922"/>
            </a:xfrm>
            <a:prstGeom prst="ellipse">
              <a:avLst/>
            </a:prstGeom>
            <a:solidFill>
              <a:srgbClr val="FFE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 flipH="1">
              <a:off x="-484650" y="5898817"/>
              <a:ext cx="2800350" cy="0"/>
            </a:xfrm>
            <a:prstGeom prst="lin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이등변 삼각형 11"/>
            <p:cNvSpPr/>
            <p:nvPr/>
          </p:nvSpPr>
          <p:spPr>
            <a:xfrm rot="20024685">
              <a:off x="-47802" y="3427833"/>
              <a:ext cx="1900428" cy="1638300"/>
            </a:xfrm>
            <a:prstGeom prst="triangle">
              <a:avLst/>
            </a:prstGeom>
            <a:noFill/>
            <a:ln w="57150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277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/>
          <p:nvPr/>
        </p:nvSpPr>
        <p:spPr>
          <a:xfrm>
            <a:off x="725299" y="2358979"/>
            <a:ext cx="2110495" cy="2067170"/>
          </a:xfrm>
          <a:prstGeom prst="ellipse">
            <a:avLst/>
          </a:prstGeom>
          <a:solidFill>
            <a:srgbClr val="FF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500" dirty="0" smtClean="0">
                <a:solidFill>
                  <a:srgbClr val="002060"/>
                </a:solidFill>
              </a:rPr>
              <a:t>감</a:t>
            </a:r>
            <a:endParaRPr lang="ko-KR" altLang="en-US" sz="5500" dirty="0">
              <a:solidFill>
                <a:srgbClr val="00206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09600" y="800100"/>
            <a:ext cx="0" cy="605790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9391650" y="6294680"/>
            <a:ext cx="2800350" cy="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0" y="266700"/>
            <a:ext cx="12192000" cy="876300"/>
          </a:xfrm>
          <a:prstGeom prst="lin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이등변 삼각형 21"/>
          <p:cNvSpPr/>
          <p:nvPr/>
        </p:nvSpPr>
        <p:spPr>
          <a:xfrm>
            <a:off x="10670014" y="5604028"/>
            <a:ext cx="1126438" cy="971067"/>
          </a:xfrm>
          <a:prstGeom prst="triangle">
            <a:avLst/>
          </a:prstGeom>
          <a:noFill/>
          <a:ln w="571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33691" y="54054"/>
            <a:ext cx="184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66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777883" y="2324409"/>
            <a:ext cx="2188329" cy="21300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500" dirty="0" smtClean="0">
                <a:solidFill>
                  <a:srgbClr val="002060"/>
                </a:solidFill>
              </a:rPr>
              <a:t>사</a:t>
            </a:r>
            <a:endParaRPr lang="ko-KR" altLang="en-US" sz="5500" dirty="0">
              <a:solidFill>
                <a:srgbClr val="00206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966212" y="2324409"/>
            <a:ext cx="2275097" cy="2130023"/>
          </a:xfrm>
          <a:prstGeom prst="ellipse">
            <a:avLst/>
          </a:prstGeom>
          <a:solidFill>
            <a:srgbClr val="FF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500" dirty="0">
                <a:solidFill>
                  <a:srgbClr val="002060"/>
                </a:solidFill>
              </a:rPr>
              <a:t>합</a:t>
            </a:r>
          </a:p>
        </p:txBody>
      </p:sp>
      <p:sp>
        <p:nvSpPr>
          <p:cNvPr id="13" name="타원 12"/>
          <p:cNvSpPr/>
          <p:nvPr/>
        </p:nvSpPr>
        <p:spPr>
          <a:xfrm>
            <a:off x="7241309" y="2387261"/>
            <a:ext cx="2150341" cy="20671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500" dirty="0" err="1" smtClean="0">
                <a:solidFill>
                  <a:srgbClr val="002060"/>
                </a:solidFill>
              </a:rPr>
              <a:t>니</a:t>
            </a:r>
            <a:endParaRPr lang="ko-KR" altLang="en-US" sz="5500" dirty="0">
              <a:solidFill>
                <a:srgbClr val="00206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71727" y="2308502"/>
            <a:ext cx="2206270" cy="2130023"/>
          </a:xfrm>
          <a:prstGeom prst="ellipse">
            <a:avLst/>
          </a:prstGeom>
          <a:solidFill>
            <a:srgbClr val="FF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500" dirty="0" smtClean="0">
                <a:solidFill>
                  <a:srgbClr val="002060"/>
                </a:solidFill>
              </a:rPr>
              <a:t>다</a:t>
            </a:r>
            <a:endParaRPr lang="ko-KR" altLang="en-US" sz="5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8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225677"/>
            <a:ext cx="11801474" cy="5143500"/>
          </a:xfrm>
          <a:prstGeom prst="rect">
            <a:avLst/>
          </a:prstGeom>
          <a:solidFill>
            <a:srgbClr val="FF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81000" y="19050"/>
            <a:ext cx="0" cy="683895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621472" y="372070"/>
            <a:ext cx="2260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INDEX</a:t>
            </a:r>
            <a:endParaRPr lang="ko-KR" altLang="en-US" sz="54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1" y="1704202"/>
            <a:ext cx="93961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- </a:t>
            </a:r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기능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사용센서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회로도 및 회로 구현 모습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아두이노코드</a:t>
            </a:r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endParaRPr lang="en-US" altLang="ko-KR" sz="28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결과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(</a:t>
            </a:r>
            <a:r>
              <a:rPr lang="ko-KR" altLang="en-US" sz="2800" dirty="0" err="1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시연영상</a:t>
            </a:r>
            <a:r>
              <a:rPr lang="en-US" altLang="ko-KR" sz="28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)</a:t>
            </a:r>
            <a:endParaRPr lang="ko-KR" altLang="en-US" sz="2800" dirty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39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237655"/>
            <a:ext cx="10744200" cy="556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81000" y="19050"/>
            <a:ext cx="0" cy="683895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629785" y="25658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기능</a:t>
            </a:r>
            <a:endParaRPr lang="ko-KR" altLang="en-US" sz="54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6251" y="1958965"/>
            <a:ext cx="1026794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선풍기를 설치할 공간의 </a:t>
            </a:r>
            <a:r>
              <a:rPr lang="ko-KR" altLang="en-US" sz="2700" dirty="0" err="1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온습도를</a:t>
            </a:r>
            <a:r>
              <a:rPr lang="ko-KR" altLang="en-US" sz="27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측정하여</a:t>
            </a:r>
            <a:endParaRPr lang="en-US" altLang="ko-KR" sz="27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algn="ctr"/>
            <a:r>
              <a:rPr lang="ko-KR" altLang="en-US" sz="2700" b="1" dirty="0" smtClean="0">
                <a:solidFill>
                  <a:srgbClr val="0070C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특정 </a:t>
            </a:r>
            <a:r>
              <a:rPr lang="ko-KR" altLang="en-US" sz="2700" b="1" dirty="0" err="1" smtClean="0">
                <a:solidFill>
                  <a:srgbClr val="0070C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온습도가</a:t>
            </a:r>
            <a:r>
              <a:rPr lang="ko-KR" altLang="en-US" sz="2700" b="1" dirty="0" smtClean="0">
                <a:solidFill>
                  <a:srgbClr val="0070C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됐을 때</a:t>
            </a:r>
            <a:r>
              <a:rPr lang="en-US" altLang="ko-KR" sz="2700" b="1" dirty="0" smtClean="0">
                <a:solidFill>
                  <a:srgbClr val="0070C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, </a:t>
            </a:r>
            <a:r>
              <a:rPr lang="ko-KR" altLang="en-US" sz="2700" b="1" dirty="0" smtClean="0">
                <a:solidFill>
                  <a:srgbClr val="0070C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근처에 사람이 있으면</a:t>
            </a:r>
            <a:endParaRPr lang="en-US" altLang="ko-KR" sz="2700" b="1" dirty="0" smtClean="0">
              <a:solidFill>
                <a:srgbClr val="0070C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algn="ctr"/>
            <a:r>
              <a:rPr lang="ko-KR" altLang="en-US" sz="27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선풍기가 자동으로 작동</a:t>
            </a:r>
            <a:endParaRPr lang="en-US" altLang="ko-KR" sz="27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algn="ctr"/>
            <a:endParaRPr lang="en-US" altLang="ko-KR" sz="27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algn="ctr"/>
            <a:r>
              <a:rPr lang="en-US" altLang="ko-KR" sz="2700" b="1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LCD</a:t>
            </a:r>
            <a:r>
              <a:rPr lang="ko-KR" altLang="en-US" sz="27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에 공간의 </a:t>
            </a:r>
            <a:r>
              <a:rPr lang="ko-KR" altLang="en-US" sz="2700" dirty="0" err="1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온습도를</a:t>
            </a:r>
            <a:r>
              <a:rPr lang="ko-KR" altLang="en-US" sz="27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출력</a:t>
            </a:r>
            <a:endParaRPr lang="en-US" altLang="ko-KR" sz="27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algn="ctr"/>
            <a:endParaRPr lang="en-US" altLang="ko-KR" sz="27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algn="ctr"/>
            <a:r>
              <a:rPr lang="ko-KR" altLang="en-US" sz="27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선풍기가 켜지면 </a:t>
            </a:r>
            <a:r>
              <a:rPr lang="en-US" altLang="ko-KR" sz="2700" b="1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LED</a:t>
            </a:r>
            <a:r>
              <a:rPr lang="en-US" altLang="ko-KR" sz="27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</a:t>
            </a:r>
            <a:r>
              <a:rPr lang="ko-KR" altLang="en-US" sz="2700" dirty="0" smtClean="0">
                <a:solidFill>
                  <a:schemeClr val="accent5">
                    <a:lumMod val="50000"/>
                  </a:schemeClr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점등</a:t>
            </a:r>
            <a:endParaRPr lang="en-US" altLang="ko-KR" sz="27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algn="ctr"/>
            <a:endParaRPr lang="en-US" altLang="ko-KR" sz="2700" dirty="0" smtClean="0">
              <a:solidFill>
                <a:schemeClr val="accent5">
                  <a:lumMod val="50000"/>
                </a:schemeClr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pPr algn="ctr"/>
            <a:r>
              <a:rPr lang="en-US" altLang="ko-KR" sz="2700" b="1" dirty="0" smtClean="0">
                <a:solidFill>
                  <a:srgbClr val="0070C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+ </a:t>
            </a:r>
            <a:r>
              <a:rPr lang="ko-KR" altLang="en-US" sz="2700" b="1" dirty="0" smtClean="0">
                <a:solidFill>
                  <a:srgbClr val="0070C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버튼</a:t>
            </a:r>
            <a:r>
              <a:rPr lang="en-US" altLang="ko-KR" sz="2700" b="1" dirty="0" smtClean="0">
                <a:solidFill>
                  <a:srgbClr val="0070C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2</a:t>
            </a:r>
            <a:r>
              <a:rPr lang="ko-KR" altLang="en-US" sz="2700" b="1" dirty="0" smtClean="0">
                <a:solidFill>
                  <a:srgbClr val="0070C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개로 선풍기 작동시키거나 정지</a:t>
            </a:r>
            <a:endParaRPr lang="ko-KR" altLang="en-US" sz="2700" b="1" dirty="0">
              <a:solidFill>
                <a:srgbClr val="0070C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49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123355"/>
            <a:ext cx="10744200" cy="556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81000" y="19050"/>
            <a:ext cx="0" cy="683895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604847" y="200025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사용센서</a:t>
            </a:r>
            <a:endParaRPr lang="ko-KR" altLang="en-US" sz="54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9190" y="1493001"/>
            <a:ext cx="105060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5V DC 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모터 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&amp; 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모터 드라이버 모듈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: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팬을 꽂아 선풍기 역할 수행</a:t>
            </a:r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</a:t>
            </a:r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LED: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선풍기가 켜질 수 있는 조건이 충족되면 점등</a:t>
            </a:r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초음파 거리 센서 모듈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: 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선풍기 근처에 사람이 있는지 확인</a:t>
            </a:r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</a:t>
            </a:r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I2C LCD :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측정한 </a:t>
            </a:r>
            <a:r>
              <a:rPr lang="ko-KR" altLang="en-US" sz="2600" b="1" dirty="0" err="1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온습도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출력</a:t>
            </a:r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ko-KR" altLang="en-US" sz="2600" b="1" dirty="0" err="1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택트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스위치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: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선풍기 작동 및 정지</a:t>
            </a:r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ko-KR" altLang="en-US" sz="2600" b="1" dirty="0" err="1" smtClean="0">
                <a:solidFill>
                  <a:srgbClr val="FF000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온습도</a:t>
            </a:r>
            <a:r>
              <a:rPr lang="ko-KR" altLang="en-US" sz="2600" b="1" dirty="0" smtClean="0">
                <a:solidFill>
                  <a:srgbClr val="FF000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센서 모듈 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: 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선풍기가 설치된 공간의 </a:t>
            </a:r>
            <a:r>
              <a:rPr lang="ko-KR" altLang="en-US" sz="2600" b="1" dirty="0" err="1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온습도를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측정</a:t>
            </a:r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67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228130"/>
            <a:ext cx="10744200" cy="556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81000" y="19050"/>
            <a:ext cx="0" cy="683895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2344">
            <a:off x="835905" y="3018496"/>
            <a:ext cx="2225956" cy="19818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1" y="126742"/>
            <a:ext cx="40927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DHE11</a:t>
            </a:r>
            <a:r>
              <a:rPr lang="ko-KR" altLang="en-US" sz="4800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이란</a:t>
            </a:r>
            <a:r>
              <a:rPr lang="en-US" altLang="ko-KR" sz="4800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?</a:t>
            </a:r>
            <a:endParaRPr lang="ko-KR" altLang="en-US" sz="48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3352" y="1626203"/>
            <a:ext cx="782002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 err="1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써미스터와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</a:t>
            </a:r>
            <a:r>
              <a:rPr lang="ko-KR" altLang="en-US" sz="2600" b="1" dirty="0" err="1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정전식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습도 센서가 내장된 </a:t>
            </a:r>
            <a:r>
              <a:rPr lang="ko-KR" altLang="en-US" sz="2600" b="1" dirty="0" err="1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온습도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센서</a:t>
            </a:r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ko-KR" altLang="en-US" sz="2600" b="1" dirty="0" err="1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써미스터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: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온도에 따라 저항 값이 변하는 소자</a:t>
            </a:r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(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온도 측정 시 </a:t>
            </a:r>
            <a:r>
              <a:rPr lang="ko-KR" altLang="en-US" sz="2600" b="1" dirty="0" err="1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써미스터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특성 상</a:t>
            </a:r>
            <a:r>
              <a:rPr lang="en-US" altLang="ko-KR" sz="2600" b="1" dirty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바로 온도가 변하지 않으며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, 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약 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1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분의 시간이 소요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)</a:t>
            </a:r>
          </a:p>
          <a:p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ko-KR" altLang="en-US" sz="2600" b="1" dirty="0" err="1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정전식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습도 센서 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: 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습도에 따라 저항 값이 변하는 소자</a:t>
            </a:r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endParaRPr lang="en-US" altLang="ko-KR" sz="2600" b="1" dirty="0" smtClean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  <a:p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DHE11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은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 VCC,GND,DATA,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총 </a:t>
            </a:r>
            <a:r>
              <a:rPr lang="en-US" altLang="ko-KR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3</a:t>
            </a:r>
            <a:r>
              <a:rPr lang="ko-KR" altLang="en-US" sz="2600" b="1" dirty="0" smtClean="0">
                <a:solidFill>
                  <a:srgbClr val="002060"/>
                </a:solidFill>
                <a:latin typeface="넥슨Lv1고딕 OTF Light" panose="00000300000000000000" pitchFamily="50" charset="-127"/>
                <a:ea typeface="넥슨Lv1고딕 OTF Light" panose="00000300000000000000" pitchFamily="50" charset="-127"/>
              </a:rPr>
              <a:t>개의 핀으로 구성</a:t>
            </a:r>
            <a:endParaRPr lang="ko-KR" altLang="en-US" sz="2600" b="1" dirty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41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228130"/>
            <a:ext cx="10744200" cy="5172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81000" y="19050"/>
            <a:ext cx="0" cy="683895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762001" y="126742"/>
            <a:ext cx="54457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b="1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FRITZING </a:t>
            </a:r>
            <a:r>
              <a:rPr lang="ko-KR" altLang="en-US" sz="4300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회로도</a:t>
            </a:r>
            <a:endParaRPr lang="ko-KR" altLang="en-US" sz="43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3352" y="1626203"/>
            <a:ext cx="78200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600" b="1" dirty="0">
              <a:solidFill>
                <a:srgbClr val="002060"/>
              </a:solidFill>
              <a:latin typeface="넥슨Lv1고딕 OTF Light" panose="00000300000000000000" pitchFamily="50" charset="-127"/>
              <a:ea typeface="넥슨Lv1고딕 OTF Light" panose="000003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53" y="1322802"/>
            <a:ext cx="8778680" cy="470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4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115042"/>
            <a:ext cx="10744200" cy="556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81000" y="19050"/>
            <a:ext cx="0" cy="683895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604847" y="200025"/>
            <a:ext cx="56300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Arduino</a:t>
            </a:r>
            <a:r>
              <a:rPr lang="ko-KR" altLang="en-US" sz="4000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회로구현모습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8" t="16567" r="-2942" b="8205"/>
          <a:stretch/>
        </p:blipFill>
        <p:spPr>
          <a:xfrm>
            <a:off x="2826328" y="1394481"/>
            <a:ext cx="5187142" cy="503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5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69466"/>
            <a:ext cx="10510982" cy="5823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81000" y="19050"/>
            <a:ext cx="0" cy="683895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604847" y="200025"/>
            <a:ext cx="35782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Arduino</a:t>
            </a:r>
            <a:r>
              <a:rPr lang="ko-KR" altLang="en-US" sz="4000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코드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7" y="1043710"/>
            <a:ext cx="3791662" cy="55118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171" y="1034474"/>
            <a:ext cx="3702835" cy="57682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04847" y="5586153"/>
            <a:ext cx="2354484" cy="1239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 rot="18905291">
            <a:off x="5379721" y="2633581"/>
            <a:ext cx="523702" cy="199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7233015">
            <a:off x="2843735" y="5025004"/>
            <a:ext cx="523702" cy="199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16035" y="3242066"/>
            <a:ext cx="2614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Setup </a:t>
            </a:r>
            <a:r>
              <a:rPr lang="ko-KR" altLang="en-US" sz="2000" b="1" dirty="0" smtClean="0">
                <a:solidFill>
                  <a:srgbClr val="0070C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함수에서 </a:t>
            </a:r>
            <a:r>
              <a:rPr lang="en-US" altLang="ko-KR" sz="2000" b="1" dirty="0" err="1" smtClean="0">
                <a:solidFill>
                  <a:srgbClr val="0070C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lcd</a:t>
            </a:r>
            <a:r>
              <a:rPr lang="en-US" altLang="ko-KR" sz="2000" b="1" dirty="0" smtClean="0">
                <a:solidFill>
                  <a:srgbClr val="0070C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ko-KR" altLang="en-US" sz="2000" b="1" dirty="0" smtClean="0">
                <a:solidFill>
                  <a:srgbClr val="0070C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모터</a:t>
            </a:r>
            <a:endParaRPr lang="en-US" altLang="ko-KR" sz="2000" b="1" dirty="0" smtClean="0">
              <a:solidFill>
                <a:srgbClr val="0070C0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r>
              <a:rPr lang="ko-KR" altLang="en-US" sz="2000" b="1" dirty="0" err="1" smtClean="0">
                <a:solidFill>
                  <a:srgbClr val="0070C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초음파센서</a:t>
            </a:r>
            <a:endParaRPr lang="en-US" altLang="ko-KR" sz="2000" b="1" dirty="0" smtClean="0">
              <a:solidFill>
                <a:srgbClr val="0070C0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r>
              <a:rPr lang="ko-KR" altLang="en-US" sz="2000" b="1" dirty="0" smtClean="0">
                <a:solidFill>
                  <a:srgbClr val="0070C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초기화</a:t>
            </a:r>
            <a:endParaRPr lang="ko-KR" altLang="en-US" sz="2000" dirty="0">
              <a:solidFill>
                <a:srgbClr val="0070C0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507" y="1396538"/>
            <a:ext cx="2680528" cy="54032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964708" y="1027834"/>
            <a:ext cx="2605713" cy="1590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85" y="3693943"/>
            <a:ext cx="2534349" cy="58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3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132591"/>
            <a:ext cx="10744200" cy="556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81000" y="19050"/>
            <a:ext cx="0" cy="6838950"/>
          </a:xfrm>
          <a:prstGeom prst="lin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604847" y="200025"/>
            <a:ext cx="35782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Arduino</a:t>
            </a:r>
            <a:r>
              <a:rPr lang="ko-KR" altLang="en-US" sz="4000" dirty="0" smtClean="0">
                <a:solidFill>
                  <a:schemeClr val="accent5">
                    <a:lumMod val="50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코드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7" y="1192334"/>
            <a:ext cx="4826135" cy="54431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05" y="2479618"/>
            <a:ext cx="4678447" cy="40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9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186</Words>
  <Application>Microsoft Office PowerPoint</Application>
  <PresentationFormat>와이드스크린</PresentationFormat>
  <Paragraphs>58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넥슨Lv1고딕 OTF Bold</vt:lpstr>
      <vt:lpstr>넥슨Lv1고딕 OTF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경은</dc:creator>
  <cp:lastModifiedBy>Windows 사용자</cp:lastModifiedBy>
  <cp:revision>31</cp:revision>
  <dcterms:created xsi:type="dcterms:W3CDTF">2019-11-07T05:01:24Z</dcterms:created>
  <dcterms:modified xsi:type="dcterms:W3CDTF">2019-12-12T04:47:26Z</dcterms:modified>
</cp:coreProperties>
</file>